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1313895"/>
            <a:ext cx="10947042" cy="2196067"/>
          </a:xfrm>
        </p:spPr>
        <p:txBody>
          <a:bodyPr>
            <a:noAutofit/>
          </a:bodyPr>
          <a:lstStyle/>
          <a:p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126. </a:t>
            </a:r>
            <a:r>
              <a:rPr lang="en-US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Kalvary</a:t>
            </a:r>
            <a:b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16615"/>
            <a:ext cx="9144000" cy="2923395"/>
          </a:xfrm>
        </p:spPr>
        <p:txBody>
          <a:bodyPr>
            <a:normAutofit/>
          </a:bodyPr>
          <a:lstStyle/>
          <a:p>
            <a:r>
              <a:rPr lang="en-US" sz="3200" dirty="0"/>
              <a:t>Calvary</a:t>
            </a:r>
          </a:p>
          <a:p>
            <a:r>
              <a:rPr lang="en-US" sz="3200" dirty="0"/>
              <a:t>Luka 23:33</a:t>
            </a:r>
          </a:p>
          <a:p>
            <a:r>
              <a:rPr lang="en-US" sz="3200" dirty="0"/>
              <a:t>WMK </a:t>
            </a:r>
            <a:r>
              <a:rPr lang="en-US" sz="3200" dirty="0" err="1"/>
              <a:t>Darwood</a:t>
            </a:r>
            <a:endParaRPr lang="en-US" sz="3200" dirty="0"/>
          </a:p>
          <a:p>
            <a:r>
              <a:rPr lang="en-US" sz="3200" dirty="0" err="1"/>
              <a:t>Doh</a:t>
            </a:r>
            <a:r>
              <a:rPr lang="en-US" sz="3200" dirty="0"/>
              <a:t> is Bb</a:t>
            </a:r>
          </a:p>
          <a:p>
            <a:endParaRPr lang="en-US" sz="4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Kalvary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gum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kithat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tungah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phelna’ngin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lei hi. </a:t>
            </a:r>
          </a:p>
          <a:p>
            <a:pPr marL="0" indent="0">
              <a:buNone/>
            </a:pPr>
            <a:endParaRPr lang="en-US" sz="199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11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Aw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Kalvary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aw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Kalvary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Jesuh’n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Aw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Kalvary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aw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Kalvary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gum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1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Suangpi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kitam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mial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gum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lusu’n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kiliahna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kikeek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ta. </a:t>
            </a:r>
          </a:p>
          <a:p>
            <a:pPr marL="0" indent="0">
              <a:buNone/>
            </a:pPr>
            <a:endParaRPr lang="en-US" sz="3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bangci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pia;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haksa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Launa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Kalvary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endParaRPr lang="en-US" sz="413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147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126. Kalvary </vt:lpstr>
      <vt:lpstr>1</vt:lpstr>
      <vt:lpstr>Sakkik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8</cp:revision>
  <dcterms:created xsi:type="dcterms:W3CDTF">2018-10-09T13:17:21Z</dcterms:created>
  <dcterms:modified xsi:type="dcterms:W3CDTF">2018-10-12T02:36:29Z</dcterms:modified>
</cp:coreProperties>
</file>