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126.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6615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Calvary</a:t>
            </a:r>
          </a:p>
          <a:p>
            <a:r>
              <a:rPr lang="en-US" sz="3200" dirty="0"/>
              <a:t>Luka 23:33</a:t>
            </a:r>
          </a:p>
          <a:p>
            <a:r>
              <a:rPr lang="en-US" sz="3200" dirty="0"/>
              <a:t>WMK </a:t>
            </a:r>
            <a:r>
              <a:rPr lang="en-US" sz="3200" dirty="0" err="1"/>
              <a:t>Darwood</a:t>
            </a:r>
            <a:endParaRPr lang="en-US" sz="3200" dirty="0"/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phelna’ngin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hi.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lusu’n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kiliahna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kikeek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bangci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126. Kalvary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2018-10-12T02:36:29Z</dcterms:modified>
</cp:coreProperties>
</file>